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0" r:id="rId5"/>
    <p:sldId id="262" r:id="rId6"/>
    <p:sldId id="259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the creators of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Absolutely nothing else ever…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83" y="4674090"/>
            <a:ext cx="1535517" cy="15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amazein snek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Eel Encorporated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83" y="4674090"/>
            <a:ext cx="1535517" cy="15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9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89417"/>
            <a:ext cx="1117153" cy="1117153"/>
          </a:xfrm>
          <a:prstGeom prst="rect">
            <a:avLst/>
          </a:prstGeom>
        </p:spPr>
      </p:pic>
      <p:pic>
        <p:nvPicPr>
          <p:cNvPr id="1026" name="Picture 2" descr="Image result for snake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" y="3241963"/>
            <a:ext cx="3570152" cy="24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82642" y="1795413"/>
            <a:ext cx="440436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Edg</a:t>
            </a: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 of your seat action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8" name="Picture 4" descr="Image result for third person maz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19" y="1795413"/>
            <a:ext cx="3608878" cy="247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321719" y="4274684"/>
            <a:ext cx="371546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Challenging puzzles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37179" y="1795413"/>
            <a:ext cx="371546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 for EVERYONE!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1"/>
          <a:stretch/>
        </p:blipFill>
        <p:spPr>
          <a:xfrm>
            <a:off x="8109833" y="3244042"/>
            <a:ext cx="3570152" cy="24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89417"/>
            <a:ext cx="1117153" cy="1117153"/>
          </a:xfrm>
          <a:prstGeom prst="rect">
            <a:avLst/>
          </a:prstGeom>
        </p:spPr>
      </p:pic>
      <p:pic>
        <p:nvPicPr>
          <p:cNvPr id="5122" name="Picture 2" descr="Image result for snake pass game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0" y="3667042"/>
            <a:ext cx="3794763" cy="213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64088" y="263272"/>
            <a:ext cx="36560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Mood board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553" y="2220492"/>
            <a:ext cx="348147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Snake Pass tail trailing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124" name="Picture 4" descr="Image result for snake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37" y="1396538"/>
            <a:ext cx="3218457" cy="278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22969" y="2282437"/>
            <a:ext cx="384227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Labyrinth camera view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126" name="Picture 6" descr="Image result for 3d maze ga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88" y="3979919"/>
            <a:ext cx="3960033" cy="222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350027" y="4334712"/>
            <a:ext cx="348147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Traditional snake tail growth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65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89417"/>
            <a:ext cx="1117153" cy="1117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1"/>
          <a:stretch/>
        </p:blipFill>
        <p:spPr>
          <a:xfrm>
            <a:off x="531575" y="3391592"/>
            <a:ext cx="3046012" cy="21135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3843" y="2266972"/>
            <a:ext cx="34814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Snek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146" name="Picture 2" descr="Image result for green c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90" y="3246117"/>
            <a:ext cx="2564752" cy="24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01109" y="4063626"/>
            <a:ext cx="65075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+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7028" y="1799567"/>
            <a:ext cx="348147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Progression Cubes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73123" y="4063624"/>
            <a:ext cx="65075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r="4321"/>
          <a:stretch/>
        </p:blipFill>
        <p:spPr>
          <a:xfrm>
            <a:off x="8356863" y="3403793"/>
            <a:ext cx="3663341" cy="21213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47795" y="2266972"/>
            <a:ext cx="34814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Grown Snek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38654" y="263272"/>
            <a:ext cx="34814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Concept Art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6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89417"/>
            <a:ext cx="1117153" cy="111715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08492" y="2842953"/>
            <a:ext cx="3939310" cy="3557847"/>
            <a:chOff x="3525519" y="2118668"/>
            <a:chExt cx="4255963" cy="38249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0926" t="5648" r="10693" b="3663"/>
            <a:stretch/>
          </p:blipFill>
          <p:spPr>
            <a:xfrm>
              <a:off x="3525519" y="2118668"/>
              <a:ext cx="4255963" cy="3824932"/>
            </a:xfrm>
            <a:prstGeom prst="rect">
              <a:avLst/>
            </a:prstGeom>
          </p:spPr>
        </p:pic>
        <p:pic>
          <p:nvPicPr>
            <p:cNvPr id="3074" name="Picture 2" descr="Image result for complicated maz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12969" y="2088569"/>
              <a:ext cx="3237809" cy="359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7938654" y="263272"/>
            <a:ext cx="34814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Concept Art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68838" y="5198683"/>
            <a:ext cx="34814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Players view of</a:t>
            </a:r>
            <a:endParaRPr lang="en-US" sz="9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87851" y="5240247"/>
            <a:ext cx="2643448" cy="870981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0001" t="12531" r="61684" b="35560"/>
          <a:stretch/>
        </p:blipFill>
        <p:spPr>
          <a:xfrm>
            <a:off x="4468838" y="1334577"/>
            <a:ext cx="4731277" cy="24394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rot="5400000" flipH="1" flipV="1">
            <a:off x="5458800" y="3853725"/>
            <a:ext cx="1704107" cy="1068933"/>
          </a:xfrm>
          <a:prstGeom prst="curvedConnector3">
            <a:avLst>
              <a:gd name="adj1" fmla="val 5000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7691">
            <a:off x="8085806" y="4455743"/>
            <a:ext cx="3842493" cy="18099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04354" y="1240451"/>
            <a:ext cx="2643448" cy="870981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85340" y="1405702"/>
            <a:ext cx="34814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Potential Map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6" name="Curved Connector 35"/>
          <p:cNvCxnSpPr/>
          <p:nvPr/>
        </p:nvCxnSpPr>
        <p:spPr>
          <a:xfrm rot="5400000">
            <a:off x="2401663" y="2186963"/>
            <a:ext cx="782829" cy="6317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5400000">
            <a:off x="9455728" y="3395749"/>
            <a:ext cx="1221970" cy="10972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437773" y="2458770"/>
            <a:ext cx="2643448" cy="870981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200115" y="2400580"/>
            <a:ext cx="32591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Player Progression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078" name="TextBox 3077"/>
          <p:cNvSpPr txBox="1"/>
          <p:nvPr/>
        </p:nvSpPr>
        <p:spPr>
          <a:xfrm>
            <a:off x="5864562" y="5575427"/>
            <a:ext cx="16043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(with alternative orientations)</a:t>
            </a:r>
          </a:p>
          <a:p>
            <a:endParaRPr lang="en-US" dirty="0"/>
          </a:p>
        </p:txBody>
      </p:sp>
      <p:sp>
        <p:nvSpPr>
          <p:cNvPr id="3079" name="TextBox 3078"/>
          <p:cNvSpPr txBox="1"/>
          <p:nvPr/>
        </p:nvSpPr>
        <p:spPr>
          <a:xfrm>
            <a:off x="4854598" y="5575428"/>
            <a:ext cx="11388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Snek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soon to a console near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89417"/>
            <a:ext cx="1117153" cy="1117153"/>
          </a:xfrm>
          <a:prstGeom prst="rect">
            <a:avLst/>
          </a:prstGeom>
        </p:spPr>
      </p:pic>
      <p:pic>
        <p:nvPicPr>
          <p:cNvPr id="2050" name="Picture 2" descr="Image result for ps4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32367" r="11275" b="35855"/>
          <a:stretch/>
        </p:blipFill>
        <p:spPr bwMode="auto">
          <a:xfrm>
            <a:off x="914396" y="2903312"/>
            <a:ext cx="4272742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s vita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40291" r="11522" b="39927"/>
          <a:stretch/>
        </p:blipFill>
        <p:spPr bwMode="auto">
          <a:xfrm>
            <a:off x="2250216" y="4813254"/>
            <a:ext cx="4256116" cy="11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ndroid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 r="32943"/>
          <a:stretch/>
        </p:blipFill>
        <p:spPr bwMode="auto">
          <a:xfrm>
            <a:off x="10000211" y="3217029"/>
            <a:ext cx="1803862" cy="29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vidia shield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26919" r="55503" b="24839"/>
          <a:stretch/>
        </p:blipFill>
        <p:spPr bwMode="auto">
          <a:xfrm>
            <a:off x="6134791" y="2533396"/>
            <a:ext cx="3233651" cy="16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3" y="89417"/>
            <a:ext cx="1117153" cy="11171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258" y="2759690"/>
            <a:ext cx="1138012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Releasing this Spring!!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3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176</TotalTime>
  <Words>75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From the creators of</vt:lpstr>
      <vt:lpstr>The amazein snek</vt:lpstr>
      <vt:lpstr>PowerPoint Presentation</vt:lpstr>
      <vt:lpstr>PowerPoint Presentation</vt:lpstr>
      <vt:lpstr>PowerPoint Presentation</vt:lpstr>
      <vt:lpstr>PowerPoint Presentation</vt:lpstr>
      <vt:lpstr>Coming soon to a console near you</vt:lpstr>
      <vt:lpstr>PowerPoint Presentation</vt:lpstr>
    </vt:vector>
  </TitlesOfParts>
  <Company>The Academy Of Interactive Entertainment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the creators of</dc:title>
  <dc:creator>Joel Goodchild</dc:creator>
  <cp:lastModifiedBy>Joel Goodchild</cp:lastModifiedBy>
  <cp:revision>10</cp:revision>
  <dcterms:created xsi:type="dcterms:W3CDTF">2017-09-05T00:44:11Z</dcterms:created>
  <dcterms:modified xsi:type="dcterms:W3CDTF">2017-09-05T03:40:16Z</dcterms:modified>
</cp:coreProperties>
</file>